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83625" cy="3027521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404" y="-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5A869-A526-46D1-B69D-724B93056F68}" type="datetimeFigureOut">
              <a:rPr lang="zh-TW" altLang="en-US" smtClean="0"/>
              <a:t>2025/11/28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B4D81-7E5A-4826-B5E6-D971595483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408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5EB6F-6EA2-421B-B921-9535ECCBEC93}" type="datetimeFigureOut">
              <a:rPr lang="zh-TW" altLang="en-US" smtClean="0"/>
              <a:t>2025/11/28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4310E-8B0B-4978-ABFF-3471D910C6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8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  <a:prstGeom prst="rect">
            <a:avLst/>
          </a:prstGeom>
        </p:spPr>
        <p:txBody>
          <a:bodyPr anchor="b"/>
          <a:lstStyle>
            <a:lvl1pPr algn="ctr">
              <a:defRPr sz="1403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54DEF5-61B0-4A58-B0F0-C74448C47BF8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57A6A7B-8FEB-4DAF-9856-869D93D36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9840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F00C075-36B0-4408-BBCC-77651D97B1B3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37F726-50EB-4B66-B6F7-4A9B0C06D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6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  <a:prstGeom prst="rect">
            <a:avLst/>
          </a:prstGeom>
        </p:spPr>
        <p:txBody>
          <a:bodyPr anchor="b"/>
          <a:lstStyle>
            <a:lvl1pPr>
              <a:defRPr sz="1403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6D341A-8BA9-40E4-95F2-4C7CE2826BC3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4763"/>
            <a:ext cx="284956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7163"/>
            <a:ext cx="284956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11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3771" y="8255615"/>
            <a:ext cx="9088041" cy="1920934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CAF6B1-458E-4E88-A8D1-23C444DC894F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BB0D65-3C26-487B-BA67-871DB3E48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4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96B1A64-50A3-44E3-AFD5-3D9F6E91D0CA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572CB0-D831-45C8-9549-0538D023B7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868" y="28422600"/>
            <a:ext cx="5243193" cy="131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69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0B35FA-1D47-43BF-A443-270BB369F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0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CDE2F9B-41F6-4FD1-9140-E5C7FF370931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913944-429C-43A5-A428-DF9F15867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79B9F3C-111A-43A6-97A4-CC7604EE78FF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02CA2A-92A5-4727-95CA-3D8587576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2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8D48F9A-C0A3-4B80-8B5E-F26A37B19081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15AE75-BCE5-43BF-BD00-7C057CE27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7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7B609F-BB9F-401B-90C9-6843721DAE7B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F8A911-0685-46F5-85DF-0C546EA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DA33A-88C0-4981-AFE5-02B34B22E8CC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5B156B-6140-4459-A5B2-0BDC28898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5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7CD72265-18AF-4D02-A86B-8825C75626FE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1C1DCE88-6B0D-4E89-9AB9-EAAB4110CD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369" r="1925" b="44206"/>
          <a:stretch/>
        </p:blipFill>
        <p:spPr>
          <a:xfrm>
            <a:off x="-36188" y="77187"/>
            <a:ext cx="21456000" cy="108639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176" b="64594"/>
          <a:stretch/>
        </p:blipFill>
        <p:spPr>
          <a:xfrm rot="10800000">
            <a:off x="-98231" y="27489149"/>
            <a:ext cx="10559751" cy="282766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67" t="1" b="65671"/>
          <a:stretch/>
        </p:blipFill>
        <p:spPr>
          <a:xfrm rot="10800000">
            <a:off x="10461520" y="27533599"/>
            <a:ext cx="9540980" cy="27416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800100" y="1024061"/>
            <a:ext cx="15030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E6FFFA"/>
                </a:solidFill>
              </a:defRPr>
            </a:pPr>
            <a:r>
              <a:rPr lang="en-US" altLang="zh-TW" sz="3600" dirty="0" smtClean="0"/>
              <a:t>2</a:t>
            </a:r>
            <a:r>
              <a:rPr lang="en-US" altLang="zh-TW" sz="3600" dirty="0" smtClean="0">
                <a:solidFill>
                  <a:srgbClr val="0070C0"/>
                </a:solidFill>
              </a:rPr>
              <a:t>2025  Conference on Tourism, Leisure, Hospitality and Industrial Management</a:t>
            </a:r>
          </a:p>
          <a:p>
            <a:pPr>
              <a:defRPr sz="1800">
                <a:solidFill>
                  <a:srgbClr val="E6FFFA"/>
                </a:solidFill>
              </a:defRPr>
            </a:pPr>
            <a:r>
              <a:rPr lang="en-US" altLang="zh-TW" dirty="0" smtClean="0"/>
              <a:t>025 National Conference on Tourism, Leisure, Hospitality and Industrial Management</a:t>
            </a:r>
            <a:endParaRPr lang="en-US" altLang="zh-TW" dirty="0"/>
          </a:p>
        </p:txBody>
      </p:sp>
      <p:pic>
        <p:nvPicPr>
          <p:cNvPr id="3074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843" y="28618636"/>
            <a:ext cx="5815581" cy="145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00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1165542"/>
            <a:ext cx="21383625" cy="42165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479578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72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論文中文題目</a:t>
            </a: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論文英文題目</a:t>
            </a:r>
            <a:endParaRPr lang="en-US" sz="4000" dirty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作者一 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作者二</a:t>
            </a: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服務機關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(學校</a:t>
            </a:r>
            <a:r>
              <a:rPr lang="zh-TW" altLang="en-US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系所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)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/職稱</a:t>
            </a:r>
          </a:p>
          <a:p>
            <a:pPr lvl="0" algn="ctr"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服務機關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(</a:t>
            </a:r>
            <a:r>
              <a:rPr lang="zh-TW" altLang="zh-TW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學校</a:t>
            </a:r>
            <a:r>
              <a:rPr lang="zh-TW" altLang="en-US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系所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)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/職稱</a:t>
            </a:r>
          </a:p>
        </p:txBody>
      </p:sp>
      <p:sp>
        <p:nvSpPr>
          <p:cNvPr id="4" name="矩形 12"/>
          <p:cNvSpPr/>
          <p:nvPr/>
        </p:nvSpPr>
        <p:spPr>
          <a:xfrm>
            <a:off x="10673004" y="6397507"/>
            <a:ext cx="3775393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研究方法及成果</a:t>
            </a:r>
          </a:p>
        </p:txBody>
      </p:sp>
      <p:sp>
        <p:nvSpPr>
          <p:cNvPr id="5" name="矩形 13"/>
          <p:cNvSpPr/>
          <p:nvPr/>
        </p:nvSpPr>
        <p:spPr>
          <a:xfrm>
            <a:off x="10673004" y="7581995"/>
            <a:ext cx="5880917" cy="667285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81" b="0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  <a:ea typeface="新細明體" pitchFamily="18"/>
              </a:rPr>
              <a:t> </a:t>
            </a:r>
            <a:r>
              <a:rPr 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881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新細明體" pitchFamily="18"/>
            </a:endParaRPr>
          </a:p>
        </p:txBody>
      </p:sp>
      <p:sp>
        <p:nvSpPr>
          <p:cNvPr id="6" name="矩形 14"/>
          <p:cNvSpPr/>
          <p:nvPr/>
        </p:nvSpPr>
        <p:spPr>
          <a:xfrm>
            <a:off x="10594955" y="14152859"/>
            <a:ext cx="9502252" cy="424731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  <p:sp>
        <p:nvSpPr>
          <p:cNvPr id="7" name="矩形 16"/>
          <p:cNvSpPr/>
          <p:nvPr/>
        </p:nvSpPr>
        <p:spPr>
          <a:xfrm>
            <a:off x="17266916" y="11978798"/>
            <a:ext cx="2185214" cy="46166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圖一 範例圖表</a:t>
            </a:r>
          </a:p>
        </p:txBody>
      </p:sp>
      <p:sp>
        <p:nvSpPr>
          <p:cNvPr id="8" name="矩形 17"/>
          <p:cNvSpPr/>
          <p:nvPr/>
        </p:nvSpPr>
        <p:spPr>
          <a:xfrm>
            <a:off x="883264" y="6259878"/>
            <a:ext cx="3775393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研究動機與目的</a:t>
            </a:r>
          </a:p>
        </p:txBody>
      </p:sp>
      <p:sp>
        <p:nvSpPr>
          <p:cNvPr id="9" name="矩形 18"/>
          <p:cNvSpPr/>
          <p:nvPr/>
        </p:nvSpPr>
        <p:spPr>
          <a:xfrm>
            <a:off x="883264" y="7201117"/>
            <a:ext cx="9515484" cy="794063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548235"/>
                </a:solidFill>
                <a:uFillTx/>
                <a:latin typeface="標楷體" pitchFamily="65"/>
                <a:ea typeface="標楷體" pitchFamily="65"/>
              </a:rPr>
              <a:t> </a:t>
            </a:r>
            <a:r>
              <a:rPr lang="zh-TW" sz="3000" b="0" i="0" u="none" strike="noStrike" kern="1200" cap="none" spc="0" baseline="0" dirty="0">
                <a:solidFill>
                  <a:srgbClr val="548235"/>
                </a:solidFill>
                <a:uFillTx/>
                <a:latin typeface="標楷體" pitchFamily="65"/>
                <a:ea typeface="標楷體" pitchFamily="65"/>
              </a:rPr>
              <a:t>研究動機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548235"/>
                </a:solidFill>
                <a:uFillTx/>
                <a:latin typeface="標楷體" pitchFamily="65"/>
                <a:ea typeface="標楷體" pitchFamily="65"/>
              </a:rPr>
              <a:t> </a:t>
            </a:r>
            <a:r>
              <a:rPr lang="zh-TW" sz="3000" b="0" i="0" u="none" strike="noStrike" kern="1200" cap="none" spc="0" baseline="0" dirty="0">
                <a:solidFill>
                  <a:srgbClr val="548235"/>
                </a:solidFill>
                <a:uFillTx/>
                <a:latin typeface="標楷體" pitchFamily="65"/>
                <a:ea typeface="標楷體" pitchFamily="65"/>
              </a:rPr>
              <a:t>研究目的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1.文字請左右對齊，文字左右對齊，文字左右對齊，文字請左右對齊。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2.文字請左右對齊，文字左右對齊，文字左右對齊，文字請左右對齊。</a:t>
            </a:r>
          </a:p>
        </p:txBody>
      </p:sp>
      <p:sp>
        <p:nvSpPr>
          <p:cNvPr id="10" name="矩形 19"/>
          <p:cNvSpPr/>
          <p:nvPr/>
        </p:nvSpPr>
        <p:spPr>
          <a:xfrm>
            <a:off x="883264" y="16252898"/>
            <a:ext cx="2236510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文獻探討</a:t>
            </a:r>
          </a:p>
        </p:txBody>
      </p:sp>
      <p:sp>
        <p:nvSpPr>
          <p:cNvPr id="11" name="矩形 20"/>
          <p:cNvSpPr/>
          <p:nvPr/>
        </p:nvSpPr>
        <p:spPr>
          <a:xfrm>
            <a:off x="883264" y="17219295"/>
            <a:ext cx="9515484" cy="84023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</p:txBody>
      </p:sp>
      <p:sp>
        <p:nvSpPr>
          <p:cNvPr id="12" name="矩形 21"/>
          <p:cNvSpPr/>
          <p:nvPr/>
        </p:nvSpPr>
        <p:spPr>
          <a:xfrm>
            <a:off x="10708456" y="19240947"/>
            <a:ext cx="2236510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研究結論</a:t>
            </a:r>
          </a:p>
        </p:txBody>
      </p:sp>
      <p:sp>
        <p:nvSpPr>
          <p:cNvPr id="13" name="矩形 23"/>
          <p:cNvSpPr/>
          <p:nvPr/>
        </p:nvSpPr>
        <p:spPr>
          <a:xfrm>
            <a:off x="10708456" y="19948833"/>
            <a:ext cx="9610728" cy="56323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1.文字請左右對齊，文字左右對齊，文字左右對齊，文字請左右對齊，文字請左右對齊。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2.文字請左右對齊，文字左右對齊，文字左右對齊，文字請左右對齊，文字請左右對齊。</a:t>
            </a:r>
          </a:p>
        </p:txBody>
      </p:sp>
      <p:pic>
        <p:nvPicPr>
          <p:cNvPr id="14" name="圖片 2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921" y="8553448"/>
            <a:ext cx="4161461" cy="33588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矩形 25"/>
          <p:cNvSpPr/>
          <p:nvPr/>
        </p:nvSpPr>
        <p:spPr>
          <a:xfrm>
            <a:off x="16399863" y="28963988"/>
            <a:ext cx="3919321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論文編號</a:t>
            </a:r>
            <a:r>
              <a:rPr lang="en-US" alt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:</a:t>
            </a:r>
            <a:endParaRPr lang="en-US" sz="4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856</Words>
  <Application>Microsoft Office PowerPoint</Application>
  <PresentationFormat>自訂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Theme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管理學院葉怡伶</dc:creator>
  <cp:lastModifiedBy>user</cp:lastModifiedBy>
  <cp:revision>24</cp:revision>
  <dcterms:created xsi:type="dcterms:W3CDTF">2024-05-09T07:23:35Z</dcterms:created>
  <dcterms:modified xsi:type="dcterms:W3CDTF">2025-11-28T04:58:23Z</dcterms:modified>
</cp:coreProperties>
</file>