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21383625" cy="3027521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210" y="-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86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D5A869-A526-46D1-B69D-724B93056F68}" type="datetimeFigureOut">
              <a:rPr lang="zh-TW" altLang="en-US" smtClean="0"/>
              <a:t>2025/11/28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8B4D81-7E5A-4826-B5E6-D9715954834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284087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85EB6F-6EA2-421B-B921-9535ECCBEC93}" type="datetimeFigureOut">
              <a:rPr lang="zh-TW" altLang="en-US" smtClean="0"/>
              <a:t>2025/11/28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A4310E-8B0B-4978-ABFF-3471D910C6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89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3772" y="4954765"/>
            <a:ext cx="18176081" cy="10540259"/>
          </a:xfrm>
          <a:prstGeom prst="rect">
            <a:avLst/>
          </a:prstGeom>
        </p:spPr>
        <p:txBody>
          <a:bodyPr anchor="b"/>
          <a:lstStyle>
            <a:lvl1pPr algn="ctr">
              <a:defRPr sz="14031"/>
            </a:lvl1pPr>
          </a:lstStyle>
          <a:p>
            <a:r>
              <a:rPr lang="zh-TW" altLang="en-US" dirty="0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2953" y="15901497"/>
            <a:ext cx="16037719" cy="7309499"/>
          </a:xfrm>
        </p:spPr>
        <p:txBody>
          <a:bodyPr/>
          <a:lstStyle>
            <a:lvl1pPr marL="0" indent="0" algn="ctr">
              <a:buNone/>
              <a:defRPr sz="5612"/>
            </a:lvl1pPr>
            <a:lvl2pPr marL="1069162" indent="0" algn="ctr">
              <a:buNone/>
              <a:defRPr sz="4677"/>
            </a:lvl2pPr>
            <a:lvl3pPr marL="2138324" indent="0" algn="ctr">
              <a:buNone/>
              <a:defRPr sz="4209"/>
            </a:lvl3pPr>
            <a:lvl4pPr marL="3207487" indent="0" algn="ctr">
              <a:buNone/>
              <a:defRPr sz="3742"/>
            </a:lvl4pPr>
            <a:lvl5pPr marL="4276649" indent="0" algn="ctr">
              <a:buNone/>
              <a:defRPr sz="3742"/>
            </a:lvl5pPr>
            <a:lvl6pPr marL="5345811" indent="0" algn="ctr">
              <a:buNone/>
              <a:defRPr sz="3742"/>
            </a:lvl6pPr>
            <a:lvl7pPr marL="6414973" indent="0" algn="ctr">
              <a:buNone/>
              <a:defRPr sz="3742"/>
            </a:lvl7pPr>
            <a:lvl8pPr marL="7484135" indent="0" algn="ctr">
              <a:buNone/>
              <a:defRPr sz="3742"/>
            </a:lvl8pPr>
            <a:lvl9pPr marL="8553298" indent="0" algn="ctr">
              <a:buNone/>
              <a:defRPr sz="3742"/>
            </a:lvl9pPr>
          </a:lstStyle>
          <a:p>
            <a:r>
              <a:rPr lang="zh-TW" altLang="en-US" dirty="0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9054DEF5-61B0-4A58-B0F0-C74448C47BF8}" type="datetime1">
              <a:rPr lang="en-US" smtClean="0"/>
              <a:pPr lvl="0"/>
              <a:t>11/28/2025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57A6A7B-8FEB-4DAF-9856-869D93D36F0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3"/>
          </p:nvPr>
        </p:nvSpPr>
        <p:spPr>
          <a:xfrm>
            <a:off x="4708525" y="1371600"/>
            <a:ext cx="914400" cy="914400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1098408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0124" y="1611882"/>
            <a:ext cx="18443377" cy="5851808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0F00C075-36B0-4408-BBCC-77651D97B1B3}" type="datetime1">
              <a:rPr lang="en-US" smtClean="0"/>
              <a:pPr lvl="0"/>
              <a:t>11/28/2025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F37F726-50EB-4B66-B6F7-4A9B0C06D7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268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988" y="7547788"/>
            <a:ext cx="18443377" cy="12593645"/>
          </a:xfrm>
          <a:prstGeom prst="rect">
            <a:avLst/>
          </a:prstGeom>
        </p:spPr>
        <p:txBody>
          <a:bodyPr anchor="b"/>
          <a:lstStyle>
            <a:lvl1pPr>
              <a:defRPr sz="14031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8988" y="20260574"/>
            <a:ext cx="18443377" cy="6622701"/>
          </a:xfrm>
        </p:spPr>
        <p:txBody>
          <a:bodyPr/>
          <a:lstStyle>
            <a:lvl1pPr marL="0" indent="0">
              <a:buNone/>
              <a:defRPr sz="5612">
                <a:solidFill>
                  <a:schemeClr val="tx1"/>
                </a:solidFill>
              </a:defRPr>
            </a:lvl1pPr>
            <a:lvl2pPr marL="1069162" indent="0">
              <a:buNone/>
              <a:defRPr sz="4677">
                <a:solidFill>
                  <a:schemeClr val="tx1">
                    <a:tint val="75000"/>
                  </a:schemeClr>
                </a:solidFill>
              </a:defRPr>
            </a:lvl2pPr>
            <a:lvl3pPr marL="2138324" indent="0">
              <a:buNone/>
              <a:defRPr sz="4209">
                <a:solidFill>
                  <a:schemeClr val="tx1">
                    <a:tint val="75000"/>
                  </a:schemeClr>
                </a:solidFill>
              </a:defRPr>
            </a:lvl3pPr>
            <a:lvl4pPr marL="3207487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4pPr>
            <a:lvl5pPr marL="4276649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5pPr>
            <a:lvl6pPr marL="5345811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6pPr>
            <a:lvl7pPr marL="6414973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7pPr>
            <a:lvl8pPr marL="7484135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8pPr>
            <a:lvl9pPr marL="8553298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E6D341A-8BA9-40E4-95F2-4C7CE2826BC3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東南科技大學LOGO-橫字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4763"/>
            <a:ext cx="2849563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東南科技大學LOGO-橫字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57163"/>
            <a:ext cx="2849563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9110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0124" y="1611882"/>
            <a:ext cx="18443377" cy="5851808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3771" y="8255615"/>
            <a:ext cx="9088041" cy="19209345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25460" y="8059374"/>
            <a:ext cx="9088041" cy="19209345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3FCAF6B1-458E-4E88-A8D1-23C444DC894F}" type="datetime1">
              <a:rPr lang="en-US" smtClean="0"/>
              <a:pPr lvl="0"/>
              <a:t>11/28/2025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DBB0D65-3C26-487B-BA67-871DB3E48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444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1611882"/>
            <a:ext cx="18443377" cy="5851808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2912" y="7421634"/>
            <a:ext cx="9046274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2912" y="11058863"/>
            <a:ext cx="9046274" cy="16265921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25461" y="7421634"/>
            <a:ext cx="9090826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25461" y="11058863"/>
            <a:ext cx="9090826" cy="16265921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96B1A64-50A3-44E3-AFD5-3D9F6E91D0CA}" type="datetime1">
              <a:rPr lang="en-US" smtClean="0"/>
              <a:pPr lvl="0"/>
              <a:t>11/28/2025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B572CB0-D831-45C8-9549-0538D023B760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2" descr="東南科技大學LOGO-橫字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3868" y="28422600"/>
            <a:ext cx="5243193" cy="1314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4694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0124" y="1611882"/>
            <a:ext cx="18443377" cy="5851808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E0B35FA-1D47-43BF-A443-270BB369F6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502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CDE2F9B-41F6-4FD1-9140-E5C7FF370931}" type="datetime1">
              <a:rPr lang="en-US" smtClean="0"/>
              <a:pPr lvl="0"/>
              <a:t>11/28/2025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6913944-429C-43A5-A428-DF9F15867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42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  <a:prstGeom prst="rect">
            <a:avLst/>
          </a:prstGeom>
        </p:spPr>
        <p:txBody>
          <a:bodyPr anchor="b"/>
          <a:lstStyle>
            <a:lvl1pPr>
              <a:defRPr sz="7483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0826" y="4359077"/>
            <a:ext cx="10825460" cy="21515024"/>
          </a:xfrm>
        </p:spPr>
        <p:txBody>
          <a:bodyPr/>
          <a:lstStyle>
            <a:lvl1pPr>
              <a:defRPr sz="7483"/>
            </a:lvl1pPr>
            <a:lvl2pPr>
              <a:defRPr sz="6548"/>
            </a:lvl2pPr>
            <a:lvl3pPr>
              <a:defRPr sz="5612"/>
            </a:lvl3pPr>
            <a:lvl4pPr>
              <a:defRPr sz="4677"/>
            </a:lvl4pPr>
            <a:lvl5pPr>
              <a:defRPr sz="4677"/>
            </a:lvl5pPr>
            <a:lvl6pPr>
              <a:defRPr sz="4677"/>
            </a:lvl6pPr>
            <a:lvl7pPr>
              <a:defRPr sz="4677"/>
            </a:lvl7pPr>
            <a:lvl8pPr>
              <a:defRPr sz="4677"/>
            </a:lvl8pPr>
            <a:lvl9pPr>
              <a:defRPr sz="4677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879B9F3C-111A-43A6-97A4-CC7604EE78FF}" type="datetime1">
              <a:rPr lang="en-US" smtClean="0"/>
              <a:pPr lvl="0"/>
              <a:t>11/28/2025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402CA2A-92A5-4727-95CA-3D85875768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524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  <a:prstGeom prst="rect">
            <a:avLst/>
          </a:prstGeom>
        </p:spPr>
        <p:txBody>
          <a:bodyPr anchor="b"/>
          <a:lstStyle>
            <a:lvl1pPr>
              <a:defRPr sz="7483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090826" y="4359077"/>
            <a:ext cx="10825460" cy="21515024"/>
          </a:xfrm>
        </p:spPr>
        <p:txBody>
          <a:bodyPr anchor="t"/>
          <a:lstStyle>
            <a:lvl1pPr marL="0" indent="0">
              <a:buNone/>
              <a:defRPr sz="7483"/>
            </a:lvl1pPr>
            <a:lvl2pPr marL="1069162" indent="0">
              <a:buNone/>
              <a:defRPr sz="6548"/>
            </a:lvl2pPr>
            <a:lvl3pPr marL="2138324" indent="0">
              <a:buNone/>
              <a:defRPr sz="5612"/>
            </a:lvl3pPr>
            <a:lvl4pPr marL="3207487" indent="0">
              <a:buNone/>
              <a:defRPr sz="4677"/>
            </a:lvl4pPr>
            <a:lvl5pPr marL="4276649" indent="0">
              <a:buNone/>
              <a:defRPr sz="4677"/>
            </a:lvl5pPr>
            <a:lvl6pPr marL="5345811" indent="0">
              <a:buNone/>
              <a:defRPr sz="4677"/>
            </a:lvl6pPr>
            <a:lvl7pPr marL="6414973" indent="0">
              <a:buNone/>
              <a:defRPr sz="4677"/>
            </a:lvl7pPr>
            <a:lvl8pPr marL="7484135" indent="0">
              <a:buNone/>
              <a:defRPr sz="4677"/>
            </a:lvl8pPr>
            <a:lvl9pPr marL="8553298" indent="0">
              <a:buNone/>
              <a:defRPr sz="4677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28D48F9A-C0A3-4B80-8B5E-F26A37B19081}" type="datetime1">
              <a:rPr lang="en-US" smtClean="0"/>
              <a:pPr lvl="0"/>
              <a:t>11/28/2025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815AE75-BCE5-43BF-BD00-7C057CE27C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27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0124" y="1611882"/>
            <a:ext cx="18443377" cy="5851808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0A7B609F-BB9F-401B-90C9-6843721DAE7B}" type="datetime1">
              <a:rPr lang="en-US" smtClean="0"/>
              <a:pPr lvl="0"/>
              <a:t>11/28/2025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9F8A911-0685-46F5-85DF-0C546EA1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403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02658" y="1611875"/>
            <a:ext cx="4610844" cy="25656844"/>
          </a:xfrm>
          <a:prstGeom prst="rect">
            <a:avLst/>
          </a:prstGeo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0125" y="1611875"/>
            <a:ext cx="13565237" cy="25656844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37BDA33A-88C0-4981-AFE5-02B34B22E8CC}" type="datetime1">
              <a:rPr lang="en-US" smtClean="0"/>
              <a:pPr lvl="0"/>
              <a:t>11/28/2025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85B156B-6140-4459-A5B2-0BDC288980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057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0124" y="8059374"/>
            <a:ext cx="18443377" cy="19209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 smtClean="0"/>
              <a:t>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fld id="{7CD72265-18AF-4D02-A86B-8825C75626FE}" type="datetime1">
              <a:rPr lang="en-US" smtClean="0"/>
              <a:pPr lvl="0"/>
              <a:t>11/28/2025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fld id="{1C1DCE88-6B0D-4E89-9AB9-EAAB4110CD6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圖片 6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30369" r="1925" b="44206"/>
          <a:stretch/>
        </p:blipFill>
        <p:spPr>
          <a:xfrm>
            <a:off x="-36188" y="77187"/>
            <a:ext cx="21456000" cy="1086391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 userDrawn="1"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4176" b="64594"/>
          <a:stretch/>
        </p:blipFill>
        <p:spPr>
          <a:xfrm rot="10800000">
            <a:off x="-98231" y="27489149"/>
            <a:ext cx="10559751" cy="2827665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6667" t="1" b="65671"/>
          <a:stretch/>
        </p:blipFill>
        <p:spPr>
          <a:xfrm rot="10800000">
            <a:off x="10461520" y="27533599"/>
            <a:ext cx="9540980" cy="2741613"/>
          </a:xfrm>
          <a:prstGeom prst="rect">
            <a:avLst/>
          </a:prstGeom>
        </p:spPr>
      </p:pic>
      <p:sp>
        <p:nvSpPr>
          <p:cNvPr id="13" name="矩形 12"/>
          <p:cNvSpPr/>
          <p:nvPr userDrawn="1"/>
        </p:nvSpPr>
        <p:spPr>
          <a:xfrm>
            <a:off x="895350" y="972853"/>
            <a:ext cx="154495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E6FFFA"/>
                </a:solidFill>
              </a:defRPr>
            </a:pPr>
            <a:r>
              <a:rPr lang="en-US" altLang="zh-TW" sz="3600" dirty="0" smtClean="0"/>
              <a:t>2</a:t>
            </a:r>
            <a:r>
              <a:rPr lang="en-US" altLang="zh-TW" sz="3600" dirty="0" smtClean="0">
                <a:solidFill>
                  <a:srgbClr val="0070C0"/>
                </a:solidFill>
              </a:rPr>
              <a:t>2025  Conference on Tourism, Leisure, Hospitality and Industrial </a:t>
            </a:r>
            <a:r>
              <a:rPr lang="en-US" altLang="zh-TW" sz="3600" dirty="0" smtClean="0">
                <a:solidFill>
                  <a:srgbClr val="0070C0"/>
                </a:solidFill>
              </a:rPr>
              <a:t>Management</a:t>
            </a:r>
            <a:endParaRPr lang="en-US" altLang="zh-TW" dirty="0"/>
          </a:p>
        </p:txBody>
      </p:sp>
      <p:pic>
        <p:nvPicPr>
          <p:cNvPr id="3074" name="Picture 2" descr="東南科技大學LOGO-橫字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1843" y="28618636"/>
            <a:ext cx="5815581" cy="1457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6001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defTabSz="2138324" rtl="0" eaLnBrk="1" latinLnBrk="0" hangingPunct="1">
        <a:lnSpc>
          <a:spcPct val="90000"/>
        </a:lnSpc>
        <a:spcBef>
          <a:spcPct val="0"/>
        </a:spcBef>
        <a:buNone/>
        <a:defRPr sz="102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4581" indent="-534581" algn="l" defTabSz="2138324" rtl="0" eaLnBrk="1" latinLnBrk="0" hangingPunct="1">
        <a:lnSpc>
          <a:spcPct val="90000"/>
        </a:lnSpc>
        <a:spcBef>
          <a:spcPts val="2339"/>
        </a:spcBef>
        <a:buFont typeface="Arial" panose="020B0604020202020204" pitchFamily="34" charset="0"/>
        <a:buChar char="•"/>
        <a:defRPr sz="6548" kern="1200">
          <a:solidFill>
            <a:schemeClr val="tx1"/>
          </a:solidFill>
          <a:latin typeface="+mn-lt"/>
          <a:ea typeface="+mn-ea"/>
          <a:cs typeface="+mn-cs"/>
        </a:defRPr>
      </a:lvl1pPr>
      <a:lvl2pPr marL="1603743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5612" kern="1200">
          <a:solidFill>
            <a:schemeClr val="tx1"/>
          </a:solidFill>
          <a:latin typeface="+mn-lt"/>
          <a:ea typeface="+mn-ea"/>
          <a:cs typeface="+mn-cs"/>
        </a:defRPr>
      </a:lvl2pPr>
      <a:lvl3pPr marL="2672906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677" kern="1200">
          <a:solidFill>
            <a:schemeClr val="tx1"/>
          </a:solidFill>
          <a:latin typeface="+mn-lt"/>
          <a:ea typeface="+mn-ea"/>
          <a:cs typeface="+mn-cs"/>
        </a:defRPr>
      </a:lvl3pPr>
      <a:lvl4pPr marL="3742068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811230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880392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949554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8018717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9087879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2pPr>
      <a:lvl3pPr marL="2138324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3pPr>
      <a:lvl4pPr marL="3207487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276649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345811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414973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7484135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8553298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5"/>
          <p:cNvSpPr/>
          <p:nvPr/>
        </p:nvSpPr>
        <p:spPr>
          <a:xfrm>
            <a:off x="0" y="1165542"/>
            <a:ext cx="21383625" cy="421653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2479578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TW" sz="7200" b="0" i="0" u="none" strike="noStrike" kern="1200" cap="none" spc="0" baseline="0" dirty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論文中文題目</a:t>
            </a:r>
          </a:p>
          <a:p>
            <a:pPr marL="0" marR="0" lvl="0" indent="0" algn="ctr" defTabSz="2479578" rtl="0" fontAlgn="auto" hangingPunct="1"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TW" altLang="en-US" sz="4000" dirty="0">
                <a:solidFill>
                  <a:srgbClr val="000000"/>
                </a:solidFill>
                <a:latin typeface="標楷體" pitchFamily="65"/>
                <a:ea typeface="標楷體" pitchFamily="65"/>
              </a:rPr>
              <a:t>論文英文題目</a:t>
            </a:r>
            <a:endParaRPr lang="en-US" sz="4000" dirty="0">
              <a:solidFill>
                <a:srgbClr val="000000"/>
              </a:solidFill>
              <a:latin typeface="標楷體" pitchFamily="65"/>
              <a:ea typeface="標楷體" pitchFamily="65"/>
            </a:endParaRPr>
          </a:p>
          <a:p>
            <a:pPr marL="0" marR="0" lvl="0" indent="0" algn="ctr" defTabSz="2479578" rtl="0" fontAlgn="auto" hangingPunct="1"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TW" sz="4000" b="0" i="0" u="none" strike="noStrike" kern="1200" cap="none" spc="0" baseline="0" dirty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作者一 </a:t>
            </a:r>
            <a:r>
              <a:rPr lang="en-US" sz="4000" b="0" i="0" u="none" strike="noStrike" kern="1200" cap="none" spc="0" baseline="0" dirty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    </a:t>
            </a:r>
            <a:r>
              <a:rPr lang="zh-TW" sz="4000" b="0" i="0" u="none" strike="noStrike" kern="1200" cap="none" spc="0" baseline="0" dirty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作者二</a:t>
            </a:r>
          </a:p>
          <a:p>
            <a:pPr marL="0" marR="0" lvl="0" indent="0" algn="ctr" defTabSz="2479578" rtl="0" fontAlgn="auto" hangingPunct="1"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TW" sz="4000" b="0" i="0" u="none" strike="noStrike" kern="1200" cap="none" spc="0" baseline="0" dirty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服務機關</a:t>
            </a:r>
            <a:r>
              <a:rPr lang="zh-TW" sz="40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(學校</a:t>
            </a:r>
            <a:r>
              <a:rPr lang="zh-TW" altLang="en-US" sz="40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系所</a:t>
            </a:r>
            <a:r>
              <a:rPr lang="zh-TW" sz="40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)</a:t>
            </a:r>
            <a:r>
              <a:rPr lang="zh-TW" sz="4000" b="0" i="0" u="none" strike="noStrike" kern="1200" cap="none" spc="0" baseline="0" dirty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/職稱</a:t>
            </a:r>
          </a:p>
          <a:p>
            <a:pPr lvl="0" algn="ctr" defTabSz="24795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TW" sz="4000" b="0" i="0" u="none" strike="noStrike" kern="1200" cap="none" spc="0" baseline="0" dirty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服務機關</a:t>
            </a:r>
            <a:r>
              <a:rPr lang="zh-TW" sz="40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(</a:t>
            </a:r>
            <a:r>
              <a:rPr lang="zh-TW" altLang="zh-TW" sz="4000" dirty="0">
                <a:solidFill>
                  <a:srgbClr val="000000"/>
                </a:solidFill>
                <a:latin typeface="標楷體" pitchFamily="65"/>
                <a:ea typeface="標楷體" pitchFamily="65"/>
              </a:rPr>
              <a:t>學校</a:t>
            </a:r>
            <a:r>
              <a:rPr lang="zh-TW" altLang="en-US" sz="4000" dirty="0">
                <a:solidFill>
                  <a:srgbClr val="000000"/>
                </a:solidFill>
                <a:latin typeface="標楷體" pitchFamily="65"/>
                <a:ea typeface="標楷體" pitchFamily="65"/>
              </a:rPr>
              <a:t>系所</a:t>
            </a:r>
            <a:r>
              <a:rPr lang="zh-TW" sz="40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)</a:t>
            </a:r>
            <a:r>
              <a:rPr lang="zh-TW" sz="4000" b="0" i="0" u="none" strike="noStrike" kern="1200" cap="none" spc="0" baseline="0" dirty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/職稱</a:t>
            </a:r>
          </a:p>
        </p:txBody>
      </p:sp>
      <p:sp>
        <p:nvSpPr>
          <p:cNvPr id="4" name="矩形 12"/>
          <p:cNvSpPr/>
          <p:nvPr/>
        </p:nvSpPr>
        <p:spPr>
          <a:xfrm>
            <a:off x="767587" y="17476312"/>
            <a:ext cx="4673077" cy="86177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2479578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TW" sz="5000" b="0" i="0" u="none" strike="noStrike" kern="1200" cap="none" spc="0" baseline="0" dirty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研究方法及成果</a:t>
            </a:r>
          </a:p>
        </p:txBody>
      </p:sp>
      <p:sp>
        <p:nvSpPr>
          <p:cNvPr id="5" name="矩形 13"/>
          <p:cNvSpPr/>
          <p:nvPr/>
        </p:nvSpPr>
        <p:spPr>
          <a:xfrm>
            <a:off x="767588" y="18530083"/>
            <a:ext cx="19761104" cy="4075090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2479578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881" b="0" i="0" u="none" strike="noStrike" kern="1200" cap="none" spc="0" baseline="0" dirty="0">
                <a:solidFill>
                  <a:srgbClr val="548235"/>
                </a:solidFill>
                <a:uFillTx/>
                <a:latin typeface="Calibri"/>
                <a:ea typeface="新細明體" pitchFamily="18"/>
              </a:rPr>
              <a:t> </a:t>
            </a:r>
            <a:r>
              <a:rPr lang="en-US" sz="30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   </a:t>
            </a:r>
            <a:r>
              <a:rPr lang="zh-TW" altLang="en-US" sz="30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 </a:t>
            </a:r>
            <a:r>
              <a:rPr lang="zh-TW" sz="30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文字</a:t>
            </a:r>
            <a:r>
              <a:rPr lang="zh-TW" sz="3000" b="0" i="0" u="none" strike="noStrike" kern="1200" cap="none" spc="0" baseline="0" dirty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請左右對齊，文字請左右對齊，文字請左右對齊，文字請左右對齊</a:t>
            </a:r>
            <a:r>
              <a:rPr lang="zh-TW" sz="30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，</a:t>
            </a:r>
            <a:endParaRPr lang="en-US" altLang="zh-TW" sz="3000" b="0" i="0" u="none" strike="noStrike" kern="1200" cap="none" spc="0" baseline="0" dirty="0" smtClean="0">
              <a:solidFill>
                <a:srgbClr val="000000"/>
              </a:solidFill>
              <a:uFillTx/>
              <a:latin typeface="標楷體" pitchFamily="65"/>
              <a:ea typeface="標楷體" pitchFamily="65"/>
            </a:endParaRPr>
          </a:p>
          <a:p>
            <a:pPr marL="0" marR="0" lvl="0" indent="0" algn="l" defTabSz="2479578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TW" sz="30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文字</a:t>
            </a:r>
            <a:r>
              <a:rPr lang="zh-TW" sz="3000" b="0" i="0" u="none" strike="noStrike" kern="1200" cap="none" spc="0" baseline="0" dirty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請左右對齊</a:t>
            </a:r>
            <a:r>
              <a:rPr lang="zh-TW" sz="30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，文字</a:t>
            </a:r>
            <a:r>
              <a:rPr lang="zh-TW" sz="3000" b="0" i="0" u="none" strike="noStrike" kern="1200" cap="none" spc="0" baseline="0" dirty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請左右對齊，文字請左右對齊，文字請左右對齊，</a:t>
            </a:r>
            <a:r>
              <a:rPr lang="zh-TW" sz="30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文字</a:t>
            </a:r>
            <a:endParaRPr lang="en-US" altLang="zh-TW" sz="3000" b="0" i="0" u="none" strike="noStrike" kern="1200" cap="none" spc="0" baseline="0" dirty="0" smtClean="0">
              <a:solidFill>
                <a:srgbClr val="000000"/>
              </a:solidFill>
              <a:uFillTx/>
              <a:latin typeface="標楷體" pitchFamily="65"/>
              <a:ea typeface="標楷體" pitchFamily="65"/>
            </a:endParaRPr>
          </a:p>
          <a:p>
            <a:pPr marL="0" marR="0" lvl="0" indent="0" algn="l" defTabSz="2479578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TW" sz="30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請</a:t>
            </a:r>
            <a:r>
              <a:rPr lang="zh-TW" sz="3000" b="0" i="0" u="none" strike="noStrike" kern="1200" cap="none" spc="0" baseline="0" dirty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左右對齊，文字請左右對齊，文字請左右對齊，文字請左右對齊，文字請</a:t>
            </a:r>
            <a:r>
              <a:rPr lang="zh-TW" sz="30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左</a:t>
            </a:r>
            <a:endParaRPr lang="en-US" altLang="zh-TW" sz="3000" b="0" i="0" u="none" strike="noStrike" kern="1200" cap="none" spc="0" baseline="0" dirty="0" smtClean="0">
              <a:solidFill>
                <a:srgbClr val="000000"/>
              </a:solidFill>
              <a:uFillTx/>
              <a:latin typeface="標楷體" pitchFamily="65"/>
              <a:ea typeface="標楷體" pitchFamily="65"/>
            </a:endParaRPr>
          </a:p>
          <a:p>
            <a:pPr marL="0" marR="0" lvl="0" indent="0" algn="l" defTabSz="2479578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TW" sz="30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右</a:t>
            </a:r>
            <a:r>
              <a:rPr lang="zh-TW" sz="3000" b="0" i="0" u="none" strike="noStrike" kern="1200" cap="none" spc="0" baseline="0" dirty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對齊，文字請左右對齊，文字請左右對齊，文字請左右對齊，文字請左右</a:t>
            </a:r>
            <a:r>
              <a:rPr lang="zh-TW" sz="30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對</a:t>
            </a:r>
            <a:endParaRPr lang="en-US" altLang="zh-TW" sz="3000" b="0" i="0" u="none" strike="noStrike" kern="1200" cap="none" spc="0" baseline="0" dirty="0" smtClean="0">
              <a:solidFill>
                <a:srgbClr val="000000"/>
              </a:solidFill>
              <a:uFillTx/>
              <a:latin typeface="標楷體" pitchFamily="65"/>
              <a:ea typeface="標楷體" pitchFamily="65"/>
            </a:endParaRPr>
          </a:p>
          <a:p>
            <a:pPr defTabSz="24795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TW" sz="30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齊</a:t>
            </a:r>
            <a:r>
              <a:rPr lang="zh-TW" sz="3000" b="0" i="0" u="none" strike="noStrike" kern="1200" cap="none" spc="0" baseline="0" dirty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，文字請左右對齊，文字請左右對齊，文字請左右對齊</a:t>
            </a:r>
            <a:r>
              <a:rPr lang="zh-TW" sz="30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。</a:t>
            </a:r>
            <a:r>
              <a:rPr lang="zh-TW" altLang="zh-TW" sz="3000" dirty="0" smtClean="0">
                <a:solidFill>
                  <a:srgbClr val="000000"/>
                </a:solidFill>
                <a:latin typeface="標楷體" pitchFamily="65"/>
                <a:ea typeface="標楷體" pitchFamily="65"/>
              </a:rPr>
              <a:t>文字</a:t>
            </a:r>
            <a:r>
              <a:rPr lang="zh-TW" altLang="zh-TW" sz="3000" dirty="0">
                <a:solidFill>
                  <a:srgbClr val="000000"/>
                </a:solidFill>
                <a:latin typeface="標楷體" pitchFamily="65"/>
                <a:ea typeface="標楷體" pitchFamily="65"/>
              </a:rPr>
              <a:t>請左右對齊</a:t>
            </a:r>
            <a:r>
              <a:rPr lang="zh-TW" altLang="zh-TW" sz="3000" dirty="0" smtClean="0">
                <a:solidFill>
                  <a:srgbClr val="000000"/>
                </a:solidFill>
                <a:latin typeface="標楷體" pitchFamily="65"/>
                <a:ea typeface="標楷體" pitchFamily="65"/>
              </a:rPr>
              <a:t>。</a:t>
            </a:r>
            <a:endParaRPr lang="en-US" altLang="zh-TW" sz="3000" dirty="0" smtClean="0">
              <a:solidFill>
                <a:srgbClr val="000000"/>
              </a:solidFill>
              <a:latin typeface="標楷體" pitchFamily="65"/>
              <a:ea typeface="標楷體" pitchFamily="65"/>
            </a:endParaRPr>
          </a:p>
          <a:p>
            <a:pPr lvl="0" defTabSz="24795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TW" altLang="zh-TW" sz="3000" dirty="0">
                <a:solidFill>
                  <a:srgbClr val="000000"/>
                </a:solidFill>
                <a:latin typeface="標楷體" pitchFamily="65"/>
                <a:ea typeface="標楷體" pitchFamily="65"/>
              </a:rPr>
              <a:t>，文字請左右對齊</a:t>
            </a:r>
            <a:r>
              <a:rPr lang="zh-TW" altLang="zh-TW" sz="3000" dirty="0" smtClean="0">
                <a:solidFill>
                  <a:srgbClr val="000000"/>
                </a:solidFill>
                <a:latin typeface="標楷體" pitchFamily="65"/>
                <a:ea typeface="標楷體" pitchFamily="65"/>
              </a:rPr>
              <a:t>。</a:t>
            </a:r>
            <a:r>
              <a:rPr lang="zh-TW" altLang="zh-TW" sz="3000" dirty="0">
                <a:solidFill>
                  <a:srgbClr val="000000"/>
                </a:solidFill>
                <a:latin typeface="標楷體" pitchFamily="65"/>
                <a:ea typeface="標楷體" pitchFamily="65"/>
              </a:rPr>
              <a:t>，文字請左右對齊</a:t>
            </a:r>
            <a:r>
              <a:rPr lang="zh-TW" altLang="zh-TW" sz="3000" dirty="0" smtClean="0">
                <a:solidFill>
                  <a:srgbClr val="000000"/>
                </a:solidFill>
                <a:latin typeface="標楷體" pitchFamily="65"/>
                <a:ea typeface="標楷體" pitchFamily="65"/>
              </a:rPr>
              <a:t>。文字</a:t>
            </a:r>
            <a:r>
              <a:rPr lang="zh-TW" altLang="zh-TW" sz="3000" dirty="0">
                <a:solidFill>
                  <a:srgbClr val="000000"/>
                </a:solidFill>
                <a:latin typeface="標楷體" pitchFamily="65"/>
                <a:ea typeface="標楷體" pitchFamily="65"/>
              </a:rPr>
              <a:t>請左右對齊</a:t>
            </a:r>
            <a:r>
              <a:rPr lang="zh-TW" altLang="zh-TW" sz="3000" dirty="0" smtClean="0">
                <a:solidFill>
                  <a:srgbClr val="000000"/>
                </a:solidFill>
                <a:latin typeface="標楷體" pitchFamily="65"/>
                <a:ea typeface="標楷體" pitchFamily="65"/>
              </a:rPr>
              <a:t>。文字</a:t>
            </a:r>
            <a:r>
              <a:rPr lang="zh-TW" altLang="zh-TW" sz="3000" dirty="0">
                <a:solidFill>
                  <a:srgbClr val="000000"/>
                </a:solidFill>
                <a:latin typeface="標楷體" pitchFamily="65"/>
                <a:ea typeface="標楷體" pitchFamily="65"/>
              </a:rPr>
              <a:t>請左右對齊</a:t>
            </a:r>
            <a:r>
              <a:rPr lang="zh-TW" altLang="zh-TW" sz="3000" dirty="0" smtClean="0">
                <a:solidFill>
                  <a:srgbClr val="000000"/>
                </a:solidFill>
                <a:latin typeface="標楷體" pitchFamily="65"/>
                <a:ea typeface="標楷體" pitchFamily="65"/>
              </a:rPr>
              <a:t>。</a:t>
            </a:r>
            <a:endParaRPr lang="en-US" altLang="zh-TW" sz="3000" dirty="0" smtClean="0">
              <a:solidFill>
                <a:srgbClr val="000000"/>
              </a:solidFill>
              <a:latin typeface="標楷體" pitchFamily="65"/>
              <a:ea typeface="標楷體" pitchFamily="65"/>
            </a:endParaRPr>
          </a:p>
          <a:p>
            <a:pPr defTabSz="24795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TW" altLang="zh-TW" sz="3000" dirty="0">
                <a:solidFill>
                  <a:srgbClr val="000000"/>
                </a:solidFill>
                <a:latin typeface="標楷體" pitchFamily="65"/>
                <a:ea typeface="標楷體" pitchFamily="65"/>
              </a:rPr>
              <a:t>，文字請左右對齊</a:t>
            </a:r>
            <a:r>
              <a:rPr lang="zh-TW" altLang="zh-TW" sz="3000" dirty="0" smtClean="0">
                <a:solidFill>
                  <a:srgbClr val="000000"/>
                </a:solidFill>
                <a:latin typeface="標楷體" pitchFamily="65"/>
                <a:ea typeface="標楷體" pitchFamily="65"/>
              </a:rPr>
              <a:t>。</a:t>
            </a:r>
            <a:r>
              <a:rPr lang="zh-TW" altLang="en-US" sz="3000" dirty="0">
                <a:solidFill>
                  <a:srgbClr val="000000"/>
                </a:solidFill>
                <a:latin typeface="標楷體" pitchFamily="65"/>
                <a:ea typeface="標楷體" pitchFamily="65"/>
              </a:rPr>
              <a:t>文字請左右對齊，文字請左文字請左右對齊，文字請</a:t>
            </a:r>
            <a:r>
              <a:rPr lang="zh-TW" altLang="en-US" sz="3000" dirty="0" smtClean="0">
                <a:solidFill>
                  <a:srgbClr val="000000"/>
                </a:solidFill>
                <a:latin typeface="標楷體" pitchFamily="65"/>
                <a:ea typeface="標楷體" pitchFamily="65"/>
              </a:rPr>
              <a:t>左右</a:t>
            </a:r>
            <a:endParaRPr lang="en-US" altLang="zh-TW" sz="3000" dirty="0" smtClean="0">
              <a:solidFill>
                <a:srgbClr val="000000"/>
              </a:solidFill>
              <a:latin typeface="標楷體" pitchFamily="65"/>
              <a:ea typeface="標楷體" pitchFamily="65"/>
            </a:endParaRPr>
          </a:p>
          <a:p>
            <a:pPr defTabSz="24795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TW" altLang="en-US" sz="3000" dirty="0" smtClean="0">
                <a:solidFill>
                  <a:srgbClr val="000000"/>
                </a:solidFill>
                <a:latin typeface="標楷體" pitchFamily="65"/>
                <a:ea typeface="標楷體" pitchFamily="65"/>
              </a:rPr>
              <a:t>對齊</a:t>
            </a:r>
            <a:r>
              <a:rPr lang="zh-TW" altLang="en-US" sz="3000" dirty="0">
                <a:solidFill>
                  <a:srgbClr val="000000"/>
                </a:solidFill>
                <a:latin typeface="標楷體" pitchFamily="65"/>
                <a:ea typeface="標楷體" pitchFamily="65"/>
              </a:rPr>
              <a:t>右對齊文字請左右對齊，</a:t>
            </a:r>
            <a:r>
              <a:rPr lang="zh-TW" altLang="en-US" sz="3000" dirty="0" smtClean="0">
                <a:solidFill>
                  <a:srgbClr val="000000"/>
                </a:solidFill>
                <a:latin typeface="標楷體" pitchFamily="65"/>
                <a:ea typeface="標楷體" pitchFamily="65"/>
              </a:rPr>
              <a:t>文字請</a:t>
            </a:r>
            <a:r>
              <a:rPr lang="zh-TW" altLang="en-US" sz="3000" dirty="0">
                <a:solidFill>
                  <a:srgbClr val="000000"/>
                </a:solidFill>
                <a:latin typeface="標楷體" pitchFamily="65"/>
                <a:ea typeface="標楷體" pitchFamily="65"/>
              </a:rPr>
              <a:t>左右對齊文字請左右對齊，文字請</a:t>
            </a:r>
            <a:r>
              <a:rPr lang="zh-TW" altLang="en-US" sz="3000" dirty="0" smtClean="0">
                <a:solidFill>
                  <a:srgbClr val="000000"/>
                </a:solidFill>
                <a:latin typeface="標楷體" pitchFamily="65"/>
                <a:ea typeface="標楷體" pitchFamily="65"/>
              </a:rPr>
              <a:t>左右</a:t>
            </a:r>
            <a:endParaRPr lang="en-US" sz="4881" b="0" i="0" u="none" strike="noStrike" kern="1200" cap="none" spc="0" baseline="0" dirty="0">
              <a:solidFill>
                <a:srgbClr val="000000"/>
              </a:solidFill>
              <a:uFillTx/>
              <a:latin typeface="Calibri"/>
              <a:ea typeface="新細明體" pitchFamily="18"/>
            </a:endParaRPr>
          </a:p>
        </p:txBody>
      </p:sp>
      <p:sp>
        <p:nvSpPr>
          <p:cNvPr id="6" name="矩形 14"/>
          <p:cNvSpPr/>
          <p:nvPr/>
        </p:nvSpPr>
        <p:spPr>
          <a:xfrm>
            <a:off x="767587" y="6822947"/>
            <a:ext cx="19761105" cy="1938992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anchor="t" anchorCtr="0" compatLnSpc="1">
            <a:spAutoFit/>
          </a:bodyPr>
          <a:lstStyle/>
          <a:p>
            <a:pPr lvl="0" defTabSz="24795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TW" altLang="en-US" sz="30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    </a:t>
            </a:r>
            <a:r>
              <a:rPr lang="zh-TW" sz="30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文字</a:t>
            </a:r>
            <a:r>
              <a:rPr lang="zh-TW" sz="3000" b="0" i="0" u="none" strike="noStrike" kern="1200" cap="none" spc="0" baseline="0" dirty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請左右對齊，文字請左右對齊，文字請左右對齊，文字請左右對齊，文字請左右對齊，文字請左右對齊，文字請左右對齊，文字請左右對齊，文字請</a:t>
            </a:r>
            <a:r>
              <a:rPr lang="zh-TW" sz="30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左右</a:t>
            </a:r>
            <a:r>
              <a:rPr lang="zh-TW" altLang="zh-TW" sz="3000" dirty="0">
                <a:solidFill>
                  <a:srgbClr val="000000"/>
                </a:solidFill>
                <a:latin typeface="標楷體" pitchFamily="65"/>
                <a:ea typeface="標楷體" pitchFamily="65"/>
              </a:rPr>
              <a:t>文字請左右對齊，文字請左右</a:t>
            </a:r>
            <a:r>
              <a:rPr lang="zh-TW" altLang="zh-TW" sz="3000" dirty="0" smtClean="0">
                <a:solidFill>
                  <a:srgbClr val="000000"/>
                </a:solidFill>
                <a:latin typeface="標楷體" pitchFamily="65"/>
                <a:ea typeface="標楷體" pitchFamily="65"/>
              </a:rPr>
              <a:t>對齊</a:t>
            </a:r>
            <a:r>
              <a:rPr lang="zh-TW" altLang="zh-TW" sz="3000" dirty="0">
                <a:solidFill>
                  <a:srgbClr val="000000"/>
                </a:solidFill>
                <a:latin typeface="標楷體" pitchFamily="65"/>
                <a:ea typeface="標楷體" pitchFamily="65"/>
              </a:rPr>
              <a:t>文字請左右對齊，文字請左右</a:t>
            </a:r>
            <a:r>
              <a:rPr lang="zh-TW" altLang="zh-TW" sz="3000" dirty="0" smtClean="0">
                <a:solidFill>
                  <a:srgbClr val="000000"/>
                </a:solidFill>
                <a:latin typeface="標楷體" pitchFamily="65"/>
                <a:ea typeface="標楷體" pitchFamily="65"/>
              </a:rPr>
              <a:t>對齊</a:t>
            </a:r>
            <a:endParaRPr lang="en-US" altLang="zh-TW" sz="3000" dirty="0" smtClean="0">
              <a:solidFill>
                <a:srgbClr val="000000"/>
              </a:solidFill>
              <a:latin typeface="標楷體" pitchFamily="65"/>
              <a:ea typeface="標楷體" pitchFamily="65"/>
            </a:endParaRPr>
          </a:p>
          <a:p>
            <a:pPr lvl="0" defTabSz="24795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TW" altLang="zh-TW" sz="3000" dirty="0">
                <a:solidFill>
                  <a:srgbClr val="000000"/>
                </a:solidFill>
                <a:latin typeface="標楷體" pitchFamily="65"/>
                <a:ea typeface="標楷體" pitchFamily="65"/>
              </a:rPr>
              <a:t>文字請左右對齊，文字請左右</a:t>
            </a:r>
            <a:r>
              <a:rPr lang="zh-TW" altLang="zh-TW" sz="3000" dirty="0" smtClean="0">
                <a:solidFill>
                  <a:srgbClr val="000000"/>
                </a:solidFill>
                <a:latin typeface="標楷體" pitchFamily="65"/>
                <a:ea typeface="標楷體" pitchFamily="65"/>
              </a:rPr>
              <a:t>對齊</a:t>
            </a:r>
            <a:r>
              <a:rPr lang="zh-TW" altLang="zh-TW" sz="3000" dirty="0">
                <a:solidFill>
                  <a:srgbClr val="000000"/>
                </a:solidFill>
                <a:latin typeface="標楷體" pitchFamily="65"/>
                <a:ea typeface="標楷體" pitchFamily="65"/>
              </a:rPr>
              <a:t>文字請左右對齊，文字請左右</a:t>
            </a:r>
            <a:r>
              <a:rPr lang="zh-TW" altLang="zh-TW" sz="3000" dirty="0" smtClean="0">
                <a:solidFill>
                  <a:srgbClr val="000000"/>
                </a:solidFill>
                <a:latin typeface="標楷體" pitchFamily="65"/>
                <a:ea typeface="標楷體" pitchFamily="65"/>
              </a:rPr>
              <a:t>對齊</a:t>
            </a:r>
            <a:r>
              <a:rPr lang="zh-TW" altLang="zh-TW" sz="3000" dirty="0">
                <a:solidFill>
                  <a:srgbClr val="000000"/>
                </a:solidFill>
                <a:latin typeface="標楷體" pitchFamily="65"/>
                <a:ea typeface="標楷體" pitchFamily="65"/>
              </a:rPr>
              <a:t>文字請左右對齊，文字請左右</a:t>
            </a:r>
            <a:r>
              <a:rPr lang="zh-TW" altLang="zh-TW" sz="3000" dirty="0" smtClean="0">
                <a:solidFill>
                  <a:srgbClr val="000000"/>
                </a:solidFill>
                <a:latin typeface="標楷體" pitchFamily="65"/>
                <a:ea typeface="標楷體" pitchFamily="65"/>
              </a:rPr>
              <a:t>對齊</a:t>
            </a:r>
            <a:r>
              <a:rPr lang="zh-TW" altLang="zh-TW" sz="3000" dirty="0">
                <a:solidFill>
                  <a:srgbClr val="000000"/>
                </a:solidFill>
                <a:latin typeface="標楷體" pitchFamily="65"/>
                <a:ea typeface="標楷體" pitchFamily="65"/>
              </a:rPr>
              <a:t>文字請左右對齊，文字請左右</a:t>
            </a:r>
            <a:r>
              <a:rPr lang="zh-TW" altLang="zh-TW" sz="3000" dirty="0" smtClean="0">
                <a:solidFill>
                  <a:srgbClr val="000000"/>
                </a:solidFill>
                <a:latin typeface="標楷體" pitchFamily="65"/>
                <a:ea typeface="標楷體" pitchFamily="65"/>
              </a:rPr>
              <a:t>對齊</a:t>
            </a:r>
            <a:r>
              <a:rPr lang="zh-TW" altLang="zh-TW" sz="3000" dirty="0">
                <a:solidFill>
                  <a:srgbClr val="000000"/>
                </a:solidFill>
                <a:latin typeface="標楷體" pitchFamily="65"/>
                <a:ea typeface="標楷體" pitchFamily="65"/>
              </a:rPr>
              <a:t>文字請左右對齊，文字請左右對齊</a:t>
            </a:r>
            <a:endParaRPr lang="en-US" sz="3000" b="0" i="0" u="none" strike="noStrike" kern="1200" cap="none" spc="0" baseline="0" dirty="0">
              <a:solidFill>
                <a:srgbClr val="000000"/>
              </a:solidFill>
              <a:uFillTx/>
              <a:latin typeface="標楷體" pitchFamily="65"/>
              <a:ea typeface="標楷體" pitchFamily="65"/>
            </a:endParaRPr>
          </a:p>
        </p:txBody>
      </p:sp>
      <p:sp>
        <p:nvSpPr>
          <p:cNvPr id="7" name="矩形 16"/>
          <p:cNvSpPr/>
          <p:nvPr/>
        </p:nvSpPr>
        <p:spPr>
          <a:xfrm>
            <a:off x="16174309" y="21652506"/>
            <a:ext cx="2185214" cy="46166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2479578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TW" sz="2400" b="0" i="0" u="none" strike="noStrike" kern="1200" cap="none" spc="0" baseline="0" dirty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圖一 範例圖表</a:t>
            </a:r>
          </a:p>
        </p:txBody>
      </p:sp>
      <p:sp>
        <p:nvSpPr>
          <p:cNvPr id="8" name="矩形 17"/>
          <p:cNvSpPr/>
          <p:nvPr/>
        </p:nvSpPr>
        <p:spPr>
          <a:xfrm>
            <a:off x="767587" y="9156363"/>
            <a:ext cx="4673077" cy="86177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2479578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TW" sz="50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研究動機與目的</a:t>
            </a:r>
            <a:endParaRPr lang="zh-TW" sz="5000" b="0" i="0" u="none" strike="noStrike" kern="1200" cap="none" spc="0" baseline="0" dirty="0">
              <a:solidFill>
                <a:srgbClr val="000000"/>
              </a:solidFill>
              <a:uFillTx/>
              <a:latin typeface="標楷體" pitchFamily="65"/>
              <a:ea typeface="標楷體" pitchFamily="65"/>
            </a:endParaRPr>
          </a:p>
        </p:txBody>
      </p:sp>
      <p:sp>
        <p:nvSpPr>
          <p:cNvPr id="9" name="矩形 18"/>
          <p:cNvSpPr/>
          <p:nvPr/>
        </p:nvSpPr>
        <p:spPr>
          <a:xfrm>
            <a:off x="767587" y="10153099"/>
            <a:ext cx="9515484" cy="7017306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2479578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TW" altLang="en-US" sz="30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    </a:t>
            </a:r>
            <a:r>
              <a:rPr lang="zh-TW" sz="30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文字</a:t>
            </a:r>
            <a:r>
              <a:rPr lang="zh-TW" sz="3000" b="0" i="0" u="none" strike="noStrike" kern="1200" cap="none" spc="0" baseline="0" dirty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。</a:t>
            </a:r>
          </a:p>
          <a:p>
            <a:pPr marL="0" marR="0" lvl="0" indent="0" algn="l" defTabSz="2479578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altLang="zh-TW" sz="30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1.</a:t>
            </a:r>
            <a:r>
              <a:rPr lang="en-US" sz="30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文字請左右對齊</a:t>
            </a:r>
            <a:r>
              <a:rPr lang="en-US" sz="3000" b="0" i="0" u="none" strike="noStrike" kern="1200" cap="none" spc="0" baseline="0" dirty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，文字左右對齊，文字左右對齊，文字請左右對齊。</a:t>
            </a:r>
          </a:p>
          <a:p>
            <a:pPr marL="0" marR="0" lvl="0" indent="0" algn="l" defTabSz="2479578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000" b="0" i="0" u="none" strike="noStrike" kern="1200" cap="none" spc="0" baseline="0" dirty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2.文字請左右對齊，文字左右對齊，文字左右對齊，文字請左右對齊。</a:t>
            </a:r>
          </a:p>
        </p:txBody>
      </p:sp>
      <p:sp>
        <p:nvSpPr>
          <p:cNvPr id="10" name="矩形 19"/>
          <p:cNvSpPr/>
          <p:nvPr/>
        </p:nvSpPr>
        <p:spPr>
          <a:xfrm>
            <a:off x="10948732" y="9156363"/>
            <a:ext cx="2749472" cy="86177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2479578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TW" sz="5000" b="0" i="0" u="none" strike="noStrike" kern="1200" cap="none" spc="0" baseline="0" dirty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文獻探討</a:t>
            </a:r>
          </a:p>
        </p:txBody>
      </p:sp>
      <p:sp>
        <p:nvSpPr>
          <p:cNvPr id="11" name="矩形 20"/>
          <p:cNvSpPr/>
          <p:nvPr/>
        </p:nvSpPr>
        <p:spPr>
          <a:xfrm>
            <a:off x="10948732" y="10167172"/>
            <a:ext cx="9579960" cy="7007789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2479578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000" b="0" i="0" u="none" strike="noStrike" kern="1200" cap="none" spc="0" baseline="0" dirty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    </a:t>
            </a:r>
            <a:r>
              <a:rPr lang="zh-TW" sz="3000" b="0" i="0" u="none" strike="noStrike" kern="1200" cap="none" spc="0" baseline="0" dirty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</a:t>
            </a:r>
            <a:r>
              <a:rPr lang="zh-TW" sz="30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對</a:t>
            </a:r>
            <a:endParaRPr lang="zh-TW" sz="3000" b="0" i="0" u="none" strike="noStrike" kern="1200" cap="none" spc="0" baseline="0" dirty="0">
              <a:solidFill>
                <a:srgbClr val="000000"/>
              </a:solidFill>
              <a:uFillTx/>
              <a:latin typeface="標楷體" pitchFamily="65"/>
              <a:ea typeface="標楷體" pitchFamily="65"/>
            </a:endParaRPr>
          </a:p>
        </p:txBody>
      </p:sp>
      <p:sp>
        <p:nvSpPr>
          <p:cNvPr id="12" name="矩形 21"/>
          <p:cNvSpPr/>
          <p:nvPr/>
        </p:nvSpPr>
        <p:spPr>
          <a:xfrm>
            <a:off x="680786" y="22672638"/>
            <a:ext cx="2749472" cy="86177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2479578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TW" sz="5000" b="0" i="0" u="none" strike="noStrike" kern="1200" cap="none" spc="0" baseline="0" dirty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研究結論</a:t>
            </a:r>
          </a:p>
        </p:txBody>
      </p:sp>
      <p:sp>
        <p:nvSpPr>
          <p:cNvPr id="13" name="矩形 23"/>
          <p:cNvSpPr/>
          <p:nvPr/>
        </p:nvSpPr>
        <p:spPr>
          <a:xfrm>
            <a:off x="769948" y="23726409"/>
            <a:ext cx="19758745" cy="2862322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2479578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000" b="0" i="0" u="none" strike="noStrike" kern="1200" cap="none" spc="0" baseline="0" dirty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    </a:t>
            </a:r>
            <a:r>
              <a:rPr lang="zh-TW" sz="3000" b="0" i="0" u="none" strike="noStrike" kern="1200" cap="none" spc="0" baseline="0" dirty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，文字請左右對齊。</a:t>
            </a:r>
          </a:p>
          <a:p>
            <a:pPr marL="0" marR="0" lvl="0" indent="0" algn="l" defTabSz="2479578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000" b="0" i="0" u="none" strike="noStrike" kern="1200" cap="none" spc="0" baseline="0" dirty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1.文字請左右對齊，文字左右對齊，文字左右對齊，文字請左右對齊，文字請左右對齊。</a:t>
            </a:r>
          </a:p>
          <a:p>
            <a:pPr marL="0" marR="0" lvl="0" indent="0" algn="l" defTabSz="2479578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000" b="0" i="0" u="none" strike="noStrike" kern="1200" cap="none" spc="0" baseline="0" dirty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2.文字請左右對齊，文字左右對齊，文字左右對齊，文字請左右對齊，文字請左右對齊。</a:t>
            </a:r>
          </a:p>
        </p:txBody>
      </p:sp>
      <p:pic>
        <p:nvPicPr>
          <p:cNvPr id="14" name="圖片 24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51758" y="18706410"/>
            <a:ext cx="3830316" cy="309161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5" name="矩形 25"/>
          <p:cNvSpPr/>
          <p:nvPr/>
        </p:nvSpPr>
        <p:spPr>
          <a:xfrm>
            <a:off x="16399863" y="29111472"/>
            <a:ext cx="3919321" cy="70788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2479578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000" b="0" i="0" u="none" strike="noStrike" kern="1200" cap="none" spc="0" baseline="0" dirty="0" err="1" smtClean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論文編號</a:t>
            </a:r>
            <a:r>
              <a:rPr lang="en-US" altLang="zh-TW" sz="40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:</a:t>
            </a:r>
            <a:endParaRPr lang="en-US" sz="4000" b="0" i="0" u="none" strike="noStrike" kern="1200" cap="none" spc="0" baseline="0" dirty="0">
              <a:solidFill>
                <a:srgbClr val="000000"/>
              </a:solidFill>
              <a:uFillTx/>
              <a:latin typeface="標楷體" pitchFamily="65"/>
              <a:ea typeface="標楷體" pitchFamily="65"/>
            </a:endParaRPr>
          </a:p>
        </p:txBody>
      </p:sp>
      <p:sp>
        <p:nvSpPr>
          <p:cNvPr id="16" name="矩形 19"/>
          <p:cNvSpPr/>
          <p:nvPr/>
        </p:nvSpPr>
        <p:spPr>
          <a:xfrm>
            <a:off x="767588" y="5725064"/>
            <a:ext cx="2749471" cy="86177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2479578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TW" altLang="en-US" sz="50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標楷體" pitchFamily="65"/>
                <a:ea typeface="標楷體" pitchFamily="65"/>
              </a:rPr>
              <a:t>研究背景</a:t>
            </a:r>
            <a:endParaRPr lang="zh-TW" sz="5000" b="0" i="0" u="none" strike="noStrike" kern="1200" cap="none" spc="0" baseline="0" dirty="0">
              <a:solidFill>
                <a:srgbClr val="000000"/>
              </a:solidFill>
              <a:uFillTx/>
              <a:latin typeface="標楷體" pitchFamily="65"/>
              <a:ea typeface="標楷體" pitchFamily="65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305</TotalTime>
  <Words>873</Words>
  <Application>Microsoft Office PowerPoint</Application>
  <PresentationFormat>自訂</PresentationFormat>
  <Paragraphs>29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新細明體</vt:lpstr>
      <vt:lpstr>標楷體</vt:lpstr>
      <vt:lpstr>Arial</vt:lpstr>
      <vt:lpstr>Calibri</vt:lpstr>
      <vt:lpstr>Calibri Light</vt:lpstr>
      <vt:lpstr>Office Theme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管理學院葉怡伶</dc:creator>
  <cp:lastModifiedBy>user</cp:lastModifiedBy>
  <cp:revision>26</cp:revision>
  <dcterms:created xsi:type="dcterms:W3CDTF">2024-05-09T07:23:35Z</dcterms:created>
  <dcterms:modified xsi:type="dcterms:W3CDTF">2025-11-28T05:01:42Z</dcterms:modified>
</cp:coreProperties>
</file>